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2F133B-37AC-A441-8D9B-DAF5B471FE40}" v="31" dt="2023-01-14T10:37:40.3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05"/>
    <p:restoredTop sz="94694"/>
  </p:normalViewPr>
  <p:slideViewPr>
    <p:cSldViewPr>
      <p:cViewPr>
        <p:scale>
          <a:sx n="283" d="100"/>
          <a:sy n="283" d="100"/>
        </p:scale>
        <p:origin x="-4488" y="-2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46806" cy="468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Cullin" userId="d6418f5b8b750208" providerId="LiveId" clId="{DC2F133B-37AC-A441-8D9B-DAF5B471FE40}"/>
    <pc:docChg chg="custSel delSld modSld">
      <pc:chgData name="Chris Cullin" userId="d6418f5b8b750208" providerId="LiveId" clId="{DC2F133B-37AC-A441-8D9B-DAF5B471FE40}" dt="2023-01-26T21:23:12.748" v="9" actId="27636"/>
      <pc:docMkLst>
        <pc:docMk/>
      </pc:docMkLst>
      <pc:sldChg chg="del">
        <pc:chgData name="Chris Cullin" userId="d6418f5b8b750208" providerId="LiveId" clId="{DC2F133B-37AC-A441-8D9B-DAF5B471FE40}" dt="2023-01-26T21:22:57.301" v="1" actId="2696"/>
        <pc:sldMkLst>
          <pc:docMk/>
          <pc:sldMk cId="2140733255" sldId="256"/>
        </pc:sldMkLst>
      </pc:sldChg>
      <pc:sldChg chg="modSp mod">
        <pc:chgData name="Chris Cullin" userId="d6418f5b8b750208" providerId="LiveId" clId="{DC2F133B-37AC-A441-8D9B-DAF5B471FE40}" dt="2023-01-26T21:23:12.748" v="9" actId="27636"/>
        <pc:sldMkLst>
          <pc:docMk/>
          <pc:sldMk cId="3538086913" sldId="257"/>
        </pc:sldMkLst>
        <pc:spChg chg="mod">
          <ac:chgData name="Chris Cullin" userId="d6418f5b8b750208" providerId="LiveId" clId="{DC2F133B-37AC-A441-8D9B-DAF5B471FE40}" dt="2023-01-26T21:23:10.195" v="5" actId="27636"/>
          <ac:spMkLst>
            <pc:docMk/>
            <pc:sldMk cId="3538086913" sldId="257"/>
            <ac:spMk id="2" creationId="{E88FBC63-FD5D-9270-946D-64E86FB578F6}"/>
          </ac:spMkLst>
        </pc:spChg>
        <pc:spChg chg="mod">
          <ac:chgData name="Chris Cullin" userId="d6418f5b8b750208" providerId="LiveId" clId="{DC2F133B-37AC-A441-8D9B-DAF5B471FE40}" dt="2023-01-26T21:23:12.748" v="9" actId="27636"/>
          <ac:spMkLst>
            <pc:docMk/>
            <pc:sldMk cId="3538086913" sldId="257"/>
            <ac:spMk id="3" creationId="{5CBC850E-8EEF-80CD-24BC-5143EAE041E9}"/>
          </ac:spMkLst>
        </pc:spChg>
        <pc:grpChg chg="mod">
          <ac:chgData name="Chris Cullin" userId="d6418f5b8b750208" providerId="LiveId" clId="{DC2F133B-37AC-A441-8D9B-DAF5B471FE40}" dt="2023-01-26T21:22:41.710" v="0" actId="1076"/>
          <ac:grpSpMkLst>
            <pc:docMk/>
            <pc:sldMk cId="3538086913" sldId="257"/>
            <ac:grpSpMk id="55" creationId="{A808EF1A-947E-F4A0-5642-B6081C351329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76F49-7EA0-4DA7-92B2-38F43E80F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CDE0E-2E1D-C901-FCCF-2CFCEC2CF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BDDB2-E245-0365-DB7E-EB40D5DF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18D70-1418-7EDA-44C5-EFC73D28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DD135-0DF6-1FFD-FF4D-D57F77796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15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E66F9-2877-C292-DBB6-DF504F4F9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B874D-0AB0-C6E0-5AB2-E1EAB7ECC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6FC8F-D690-A1A3-1A7F-C1B73A31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E9E12-0E06-440F-9EB2-D4A860807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C2815-6615-4D88-F2FD-72D706D8C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2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5F584D-24E2-301B-F5D8-47962F1C13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53236-A7A6-CCF5-AA62-C02BDBBE1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ADCAA-8646-A94D-5337-109B7691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D3CBB-79E8-C59B-63CB-9AE57AC36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2ED1C-6F9C-1E58-6B33-F4D95B8E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9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878C-81D7-AD56-4118-EED369DE5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228F-4EB4-BD3C-0AF8-DC8BB6D08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2CA3-6702-862D-22E7-E8DC0521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32ED8-5C2A-2339-D009-B44E6C93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69705-C0F8-BFE4-1EAA-806BE188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48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B044A-99D0-5945-8675-A12F18A38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38C2-B12A-3F9E-B265-B0EEFDE8C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F702A-86FC-A0FB-9524-9D2191CBF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5FF36-6C2A-3A35-D80E-FF35CED4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4193C-DA5B-C508-E72C-64E8A87D0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1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5F5D-99BF-6699-F39A-6934E45B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81D01-0F40-15DC-487B-7A5D031FF8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057FB-FD57-C6BC-3245-328F125C0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1B4DA-44EA-A1A9-136F-CB8B4746D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205F6-A9CE-C38A-C4BA-621D53C00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C54CF-EB95-A700-343E-3242836B2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6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6632-C8FC-E551-22B1-6B5BC7385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D2287-4C64-076B-97A0-9784B4AE6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99EA8-A3BB-684A-7BAD-1F6CE043E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EE6BC-803E-E7C7-7DA3-4C582375A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4282D2-9C22-AD17-838E-98F0906CBF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E73C67-4245-4D05-3997-7BE784FA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4992D3-5560-7EF1-7550-7B54EA94E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06B519-A2A5-7A2F-9F79-9788CEAC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13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B7F0F-9591-0D85-3079-6C51B090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4617-FFB6-8EC1-4B4A-722425D44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9A73C0-71B9-8030-BB7E-A08D0DE76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CBAE1-A921-F25B-3162-CBB250DA3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0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95AC54-025C-022A-20B5-87D34A7D9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1AEC2-DC71-5523-6B55-0142B9B2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CDB51D-E742-47ED-B35B-B41D6544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2383-1191-8308-37D8-343E2CB28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E0AEC-F306-BA01-4C8F-1EA78DF79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FA946-0A0A-6181-B9D0-2951188EB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D70B0-308E-B397-A8E8-C95F9D1B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1010C-4E99-374A-2C64-A58FCE701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54747C-B01C-243B-4710-27DA1C5B0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E9A3F-70B9-5130-BBFE-91F4B619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427996-FEDB-4F3F-7808-BF9B74D0B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56246-7094-4B4B-3C1F-CD0AFC577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D33DC9-A749-46CF-A056-06E4A513D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2B8D8-819B-200A-7B33-186E1290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43E78-3CF5-6FA9-6F04-F4B00223F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79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6C763A-7BD8-09F5-CFCB-7BEFCE5F4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4409C-FA15-5606-C64B-3757F5FB4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FD0A6-4BB0-23BD-26E2-E3E3BD173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49122-3A4A-8A4F-BF1C-862161F7CC71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DE141-E553-4883-19A2-59E670232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A9C18-73AF-050F-1989-CBC0F7406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18966-F7B1-D246-B1EA-EF54917F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2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A808EF1A-947E-F4A0-5642-B6081C351329}"/>
              </a:ext>
            </a:extLst>
          </p:cNvPr>
          <p:cNvGrpSpPr/>
          <p:nvPr/>
        </p:nvGrpSpPr>
        <p:grpSpPr>
          <a:xfrm>
            <a:off x="1649430" y="199386"/>
            <a:ext cx="7772400" cy="5490309"/>
            <a:chOff x="1241709" y="157212"/>
            <a:chExt cx="7772400" cy="5490309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73993C1E-C7F9-C328-AF16-03FE20B46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1709" y="157212"/>
              <a:ext cx="7772400" cy="5490309"/>
            </a:xfrm>
            <a:prstGeom prst="rect">
              <a:avLst/>
            </a:prstGeom>
          </p:spPr>
        </p:pic>
        <p:sp>
          <p:nvSpPr>
            <p:cNvPr id="9" name="Line Callout 2 (No Border) 8">
              <a:extLst>
                <a:ext uri="{FF2B5EF4-FFF2-40B4-BE49-F238E27FC236}">
                  <a16:creationId xmlns:a16="http://schemas.microsoft.com/office/drawing/2014/main" id="{E72E0B00-316F-8BB7-540A-0E31A5D91314}"/>
                </a:ext>
              </a:extLst>
            </p:cNvPr>
            <p:cNvSpPr/>
            <p:nvPr/>
          </p:nvSpPr>
          <p:spPr>
            <a:xfrm>
              <a:off x="2262137" y="2309937"/>
              <a:ext cx="125999" cy="125999"/>
            </a:xfrm>
            <a:prstGeom prst="callout2">
              <a:avLst>
                <a:gd name="adj1" fmla="val 101063"/>
                <a:gd name="adj2" fmla="val 46769"/>
                <a:gd name="adj3" fmla="val 140519"/>
                <a:gd name="adj4" fmla="val 46597"/>
                <a:gd name="adj5" fmla="val 245962"/>
                <a:gd name="adj6" fmla="val 4627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33B</a:t>
              </a:r>
            </a:p>
          </p:txBody>
        </p:sp>
        <p:sp>
          <p:nvSpPr>
            <p:cNvPr id="12" name="Line Callout 2 (No Border) 11">
              <a:extLst>
                <a:ext uri="{FF2B5EF4-FFF2-40B4-BE49-F238E27FC236}">
                  <a16:creationId xmlns:a16="http://schemas.microsoft.com/office/drawing/2014/main" id="{100ECF87-35A0-97FE-0DF2-729267F1F448}"/>
                </a:ext>
              </a:extLst>
            </p:cNvPr>
            <p:cNvSpPr/>
            <p:nvPr/>
          </p:nvSpPr>
          <p:spPr>
            <a:xfrm>
              <a:off x="2411479" y="2309937"/>
              <a:ext cx="125999" cy="125999"/>
            </a:xfrm>
            <a:prstGeom prst="callout2">
              <a:avLst>
                <a:gd name="adj1" fmla="val 101063"/>
                <a:gd name="adj2" fmla="val 46769"/>
                <a:gd name="adj3" fmla="val 140519"/>
                <a:gd name="adj4" fmla="val 46597"/>
                <a:gd name="adj5" fmla="val 210568"/>
                <a:gd name="adj6" fmla="val 4615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34B</a:t>
              </a:r>
            </a:p>
          </p:txBody>
        </p:sp>
        <p:sp>
          <p:nvSpPr>
            <p:cNvPr id="17" name="Line Callout 2 (No Border) 16">
              <a:extLst>
                <a:ext uri="{FF2B5EF4-FFF2-40B4-BE49-F238E27FC236}">
                  <a16:creationId xmlns:a16="http://schemas.microsoft.com/office/drawing/2014/main" id="{685118EF-B7B6-C7AE-D0EA-20770A27EF5A}"/>
                </a:ext>
              </a:extLst>
            </p:cNvPr>
            <p:cNvSpPr/>
            <p:nvPr/>
          </p:nvSpPr>
          <p:spPr>
            <a:xfrm>
              <a:off x="3363486" y="4195106"/>
              <a:ext cx="125999" cy="125999"/>
            </a:xfrm>
            <a:prstGeom prst="callout2">
              <a:avLst>
                <a:gd name="adj1" fmla="val 1237"/>
                <a:gd name="adj2" fmla="val 48424"/>
                <a:gd name="adj3" fmla="val -99381"/>
                <a:gd name="adj4" fmla="val 48291"/>
                <a:gd name="adj5" fmla="val -352276"/>
                <a:gd name="adj6" fmla="val 4728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Line Callout 2 (No Border) 19">
              <a:extLst>
                <a:ext uri="{FF2B5EF4-FFF2-40B4-BE49-F238E27FC236}">
                  <a16:creationId xmlns:a16="http://schemas.microsoft.com/office/drawing/2014/main" id="{A60DFF09-6083-4B3C-5734-8B87867F2F45}"/>
                </a:ext>
              </a:extLst>
            </p:cNvPr>
            <p:cNvSpPr/>
            <p:nvPr/>
          </p:nvSpPr>
          <p:spPr>
            <a:xfrm>
              <a:off x="4212940" y="4208486"/>
              <a:ext cx="125999" cy="125999"/>
            </a:xfrm>
            <a:prstGeom prst="callout2">
              <a:avLst>
                <a:gd name="adj1" fmla="val -1450"/>
                <a:gd name="adj2" fmla="val 48424"/>
                <a:gd name="adj3" fmla="val -120612"/>
                <a:gd name="adj4" fmla="val 48252"/>
                <a:gd name="adj5" fmla="val -245631"/>
                <a:gd name="adj6" fmla="val 1208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37B</a:t>
              </a:r>
            </a:p>
          </p:txBody>
        </p:sp>
        <p:sp>
          <p:nvSpPr>
            <p:cNvPr id="23" name="Line Callout 2 (No Border) 22">
              <a:extLst>
                <a:ext uri="{FF2B5EF4-FFF2-40B4-BE49-F238E27FC236}">
                  <a16:creationId xmlns:a16="http://schemas.microsoft.com/office/drawing/2014/main" id="{CF001406-121A-A8B5-D232-6E4D5AB6AE3D}"/>
                </a:ext>
              </a:extLst>
            </p:cNvPr>
            <p:cNvSpPr/>
            <p:nvPr/>
          </p:nvSpPr>
          <p:spPr>
            <a:xfrm>
              <a:off x="4370139" y="4195106"/>
              <a:ext cx="125999" cy="125999"/>
            </a:xfrm>
            <a:prstGeom prst="callout2">
              <a:avLst>
                <a:gd name="adj1" fmla="val -1450"/>
                <a:gd name="adj2" fmla="val 48424"/>
                <a:gd name="adj3" fmla="val -54774"/>
                <a:gd name="adj4" fmla="val 48252"/>
                <a:gd name="adj5" fmla="val -240600"/>
                <a:gd name="adj6" fmla="val 503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Line Callout 2 (No Border) 25">
              <a:extLst>
                <a:ext uri="{FF2B5EF4-FFF2-40B4-BE49-F238E27FC236}">
                  <a16:creationId xmlns:a16="http://schemas.microsoft.com/office/drawing/2014/main" id="{71E5D842-C72B-DF87-42E2-ECEFFB93931A}"/>
                </a:ext>
              </a:extLst>
            </p:cNvPr>
            <p:cNvSpPr/>
            <p:nvPr/>
          </p:nvSpPr>
          <p:spPr>
            <a:xfrm>
              <a:off x="4530518" y="4195106"/>
              <a:ext cx="125999" cy="125999"/>
            </a:xfrm>
            <a:prstGeom prst="callout2">
              <a:avLst>
                <a:gd name="adj1" fmla="val -106"/>
                <a:gd name="adj2" fmla="val 48424"/>
                <a:gd name="adj3" fmla="val -124458"/>
                <a:gd name="adj4" fmla="val 48252"/>
                <a:gd name="adj5" fmla="val -235388"/>
                <a:gd name="adj6" fmla="val 564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9" name="Line Callout 2 (No Border) 28">
              <a:extLst>
                <a:ext uri="{FF2B5EF4-FFF2-40B4-BE49-F238E27FC236}">
                  <a16:creationId xmlns:a16="http://schemas.microsoft.com/office/drawing/2014/main" id="{05AF64E9-3493-2598-A3EC-68B85CFD2F69}"/>
                </a:ext>
              </a:extLst>
            </p:cNvPr>
            <p:cNvSpPr/>
            <p:nvPr/>
          </p:nvSpPr>
          <p:spPr>
            <a:xfrm>
              <a:off x="4163411" y="3317785"/>
              <a:ext cx="125999" cy="125999"/>
            </a:xfrm>
            <a:prstGeom prst="callout2">
              <a:avLst>
                <a:gd name="adj1" fmla="val -107"/>
                <a:gd name="adj2" fmla="val 48424"/>
                <a:gd name="adj3" fmla="val -54774"/>
                <a:gd name="adj4" fmla="val 48252"/>
                <a:gd name="adj5" fmla="val -230512"/>
                <a:gd name="adj6" fmla="val 48846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29B</a:t>
              </a:r>
            </a:p>
          </p:txBody>
        </p:sp>
        <p:sp>
          <p:nvSpPr>
            <p:cNvPr id="2" name="Line Callout 2 (No Border) 31">
              <a:extLst>
                <a:ext uri="{FF2B5EF4-FFF2-40B4-BE49-F238E27FC236}">
                  <a16:creationId xmlns:a16="http://schemas.microsoft.com/office/drawing/2014/main" id="{E88FBC63-FD5D-9270-946D-64E86FB578F6}"/>
                </a:ext>
              </a:extLst>
            </p:cNvPr>
            <p:cNvSpPr/>
            <p:nvPr/>
          </p:nvSpPr>
          <p:spPr>
            <a:xfrm>
              <a:off x="4533996" y="3317785"/>
              <a:ext cx="125999" cy="125999"/>
            </a:xfrm>
            <a:prstGeom prst="callout2">
              <a:avLst>
                <a:gd name="adj1" fmla="val -106"/>
                <a:gd name="adj2" fmla="val 48424"/>
                <a:gd name="adj3" fmla="val -33498"/>
                <a:gd name="adj4" fmla="val 48252"/>
                <a:gd name="adj5" fmla="val -204752"/>
                <a:gd name="adj6" fmla="val 5003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  <p:sp>
          <p:nvSpPr>
            <p:cNvPr id="3" name="Line Callout 2 (No Border) 34">
              <a:extLst>
                <a:ext uri="{FF2B5EF4-FFF2-40B4-BE49-F238E27FC236}">
                  <a16:creationId xmlns:a16="http://schemas.microsoft.com/office/drawing/2014/main" id="{5CBC850E-8EEF-80CD-24BC-5143EAE041E9}"/>
                </a:ext>
              </a:extLst>
            </p:cNvPr>
            <p:cNvSpPr/>
            <p:nvPr/>
          </p:nvSpPr>
          <p:spPr>
            <a:xfrm>
              <a:off x="4694084" y="3317785"/>
              <a:ext cx="125999" cy="125999"/>
            </a:xfrm>
            <a:prstGeom prst="callout2">
              <a:avLst>
                <a:gd name="adj1" fmla="val 2581"/>
                <a:gd name="adj2" fmla="val 48424"/>
                <a:gd name="adj3" fmla="val -126078"/>
                <a:gd name="adj4" fmla="val 50430"/>
                <a:gd name="adj5" fmla="val -273010"/>
                <a:gd name="adj6" fmla="val -26758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28B</a:t>
              </a:r>
            </a:p>
          </p:txBody>
        </p:sp>
        <p:sp>
          <p:nvSpPr>
            <p:cNvPr id="38" name="Line Callout 2 (No Border) 37">
              <a:extLst>
                <a:ext uri="{FF2B5EF4-FFF2-40B4-BE49-F238E27FC236}">
                  <a16:creationId xmlns:a16="http://schemas.microsoft.com/office/drawing/2014/main" id="{719FF94E-B841-115D-F923-1505DEF88822}"/>
                </a:ext>
              </a:extLst>
            </p:cNvPr>
            <p:cNvSpPr/>
            <p:nvPr/>
          </p:nvSpPr>
          <p:spPr>
            <a:xfrm>
              <a:off x="4330702" y="1823605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41814"/>
                <a:gd name="adj4" fmla="val 166868"/>
                <a:gd name="adj5" fmla="val 41457"/>
                <a:gd name="adj6" fmla="val 35144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rmAutofit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1" name="Line Callout 2 (No Border) 40">
              <a:extLst>
                <a:ext uri="{FF2B5EF4-FFF2-40B4-BE49-F238E27FC236}">
                  <a16:creationId xmlns:a16="http://schemas.microsoft.com/office/drawing/2014/main" id="{AF0961E7-BBD2-CD21-BD40-C29D4AA4CDFC}"/>
                </a:ext>
              </a:extLst>
            </p:cNvPr>
            <p:cNvSpPr/>
            <p:nvPr/>
          </p:nvSpPr>
          <p:spPr>
            <a:xfrm>
              <a:off x="3426485" y="1599699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41814"/>
                <a:gd name="adj4" fmla="val 166868"/>
                <a:gd name="adj5" fmla="val 43151"/>
                <a:gd name="adj6" fmla="val 31576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44B</a:t>
              </a:r>
            </a:p>
          </p:txBody>
        </p:sp>
        <p:sp>
          <p:nvSpPr>
            <p:cNvPr id="44" name="Line Callout 2 (No Border) 43">
              <a:extLst>
                <a:ext uri="{FF2B5EF4-FFF2-40B4-BE49-F238E27FC236}">
                  <a16:creationId xmlns:a16="http://schemas.microsoft.com/office/drawing/2014/main" id="{0DB05F00-72E7-55B4-5643-B07F97ACB8F1}"/>
                </a:ext>
              </a:extLst>
            </p:cNvPr>
            <p:cNvSpPr/>
            <p:nvPr/>
          </p:nvSpPr>
          <p:spPr>
            <a:xfrm>
              <a:off x="3426485" y="1754101"/>
              <a:ext cx="125999" cy="125999"/>
            </a:xfrm>
            <a:prstGeom prst="callout2">
              <a:avLst>
                <a:gd name="adj1" fmla="val 40972"/>
                <a:gd name="adj2" fmla="val 99260"/>
                <a:gd name="adj3" fmla="val 39268"/>
                <a:gd name="adj4" fmla="val 227195"/>
                <a:gd name="adj5" fmla="val 3363"/>
                <a:gd name="adj6" fmla="val 30642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43B</a:t>
              </a:r>
            </a:p>
          </p:txBody>
        </p:sp>
        <p:sp>
          <p:nvSpPr>
            <p:cNvPr id="45" name="Line Callout 2 (No Border) 44">
              <a:extLst>
                <a:ext uri="{FF2B5EF4-FFF2-40B4-BE49-F238E27FC236}">
                  <a16:creationId xmlns:a16="http://schemas.microsoft.com/office/drawing/2014/main" id="{FC7B998D-2363-9D92-C749-9D22808CF92F}"/>
                </a:ext>
              </a:extLst>
            </p:cNvPr>
            <p:cNvSpPr/>
            <p:nvPr/>
          </p:nvSpPr>
          <p:spPr>
            <a:xfrm>
              <a:off x="3965510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85472"/>
                <a:gd name="adj6" fmla="val 69624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  <p:sp>
          <p:nvSpPr>
            <p:cNvPr id="46" name="Line Callout 2 (No Border) 45">
              <a:extLst>
                <a:ext uri="{FF2B5EF4-FFF2-40B4-BE49-F238E27FC236}">
                  <a16:creationId xmlns:a16="http://schemas.microsoft.com/office/drawing/2014/main" id="{1C5C3334-5555-2D81-2F3E-81097C682C52}"/>
                </a:ext>
              </a:extLst>
            </p:cNvPr>
            <p:cNvSpPr/>
            <p:nvPr/>
          </p:nvSpPr>
          <p:spPr>
            <a:xfrm>
              <a:off x="4112846" y="2325265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75140"/>
                <a:gd name="adj6" fmla="val 2313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23B</a:t>
              </a:r>
            </a:p>
          </p:txBody>
        </p:sp>
        <p:sp>
          <p:nvSpPr>
            <p:cNvPr id="47" name="Line Callout 2 (No Border) 46">
              <a:extLst>
                <a:ext uri="{FF2B5EF4-FFF2-40B4-BE49-F238E27FC236}">
                  <a16:creationId xmlns:a16="http://schemas.microsoft.com/office/drawing/2014/main" id="{897C59D9-6482-CB39-54C8-3B4D23F0B611}"/>
                </a:ext>
              </a:extLst>
            </p:cNvPr>
            <p:cNvSpPr/>
            <p:nvPr/>
          </p:nvSpPr>
          <p:spPr>
            <a:xfrm>
              <a:off x="4259861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64810"/>
                <a:gd name="adj6" fmla="val -1560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22B</a:t>
              </a:r>
            </a:p>
          </p:txBody>
        </p:sp>
        <p:sp>
          <p:nvSpPr>
            <p:cNvPr id="48" name="Line Callout 2 (No Border) 47">
              <a:extLst>
                <a:ext uri="{FF2B5EF4-FFF2-40B4-BE49-F238E27FC236}">
                  <a16:creationId xmlns:a16="http://schemas.microsoft.com/office/drawing/2014/main" id="{DF24F2C6-2EC4-5B18-C02C-F7055364AAAD}"/>
                </a:ext>
              </a:extLst>
            </p:cNvPr>
            <p:cNvSpPr/>
            <p:nvPr/>
          </p:nvSpPr>
          <p:spPr>
            <a:xfrm>
              <a:off x="4409763" y="2325265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238984"/>
                <a:gd name="adj6" fmla="val 2055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21B</a:t>
              </a:r>
            </a:p>
          </p:txBody>
        </p:sp>
        <p:sp>
          <p:nvSpPr>
            <p:cNvPr id="49" name="Line Callout 2 (No Border) 48">
              <a:extLst>
                <a:ext uri="{FF2B5EF4-FFF2-40B4-BE49-F238E27FC236}">
                  <a16:creationId xmlns:a16="http://schemas.microsoft.com/office/drawing/2014/main" id="{E824AFB2-58E3-4764-A147-3F088C6CFD67}"/>
                </a:ext>
              </a:extLst>
            </p:cNvPr>
            <p:cNvSpPr/>
            <p:nvPr/>
          </p:nvSpPr>
          <p:spPr>
            <a:xfrm>
              <a:off x="4922875" y="2321567"/>
              <a:ext cx="124232" cy="124232"/>
            </a:xfrm>
            <a:prstGeom prst="callout2">
              <a:avLst>
                <a:gd name="adj1" fmla="val 106696"/>
                <a:gd name="adj2" fmla="val 44223"/>
                <a:gd name="adj3" fmla="val 134343"/>
                <a:gd name="adj4" fmla="val 44149"/>
                <a:gd name="adj5" fmla="val 164088"/>
                <a:gd name="adj6" fmla="val 505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23B</a:t>
              </a:r>
            </a:p>
          </p:txBody>
        </p:sp>
        <p:sp>
          <p:nvSpPr>
            <p:cNvPr id="50" name="Line Callout 2 (No Border) 49">
              <a:extLst>
                <a:ext uri="{FF2B5EF4-FFF2-40B4-BE49-F238E27FC236}">
                  <a16:creationId xmlns:a16="http://schemas.microsoft.com/office/drawing/2014/main" id="{F72DB848-F346-0976-FA09-6D000D2920BA}"/>
                </a:ext>
              </a:extLst>
            </p:cNvPr>
            <p:cNvSpPr/>
            <p:nvPr/>
          </p:nvSpPr>
          <p:spPr>
            <a:xfrm>
              <a:off x="5072777" y="2323416"/>
              <a:ext cx="124232" cy="124232"/>
            </a:xfrm>
            <a:prstGeom prst="callout2">
              <a:avLst>
                <a:gd name="adj1" fmla="val 101531"/>
                <a:gd name="adj2" fmla="val 49388"/>
                <a:gd name="adj3" fmla="val 157587"/>
                <a:gd name="adj4" fmla="val 49314"/>
                <a:gd name="adj5" fmla="val 195079"/>
                <a:gd name="adj6" fmla="val -2335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 fontScale="77500" lnSpcReduction="20000"/>
            </a:bodyPr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24B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8086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ky, line&#10;&#10;Description automatically generated">
            <a:extLst>
              <a:ext uri="{FF2B5EF4-FFF2-40B4-BE49-F238E27FC236}">
                <a16:creationId xmlns:a16="http://schemas.microsoft.com/office/drawing/2014/main" id="{F6368CCE-37F6-37D6-2FDB-CD371FD5A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8" y="0"/>
            <a:ext cx="9708583" cy="6858000"/>
          </a:xfrm>
          <a:prstGeom prst="rect">
            <a:avLst/>
          </a:prstGeom>
        </p:spPr>
      </p:pic>
      <p:sp>
        <p:nvSpPr>
          <p:cNvPr id="4" name="Line Callout 2 (No Border) 3">
            <a:extLst>
              <a:ext uri="{FF2B5EF4-FFF2-40B4-BE49-F238E27FC236}">
                <a16:creationId xmlns:a16="http://schemas.microsoft.com/office/drawing/2014/main" id="{FC62FE30-C8AE-1AE9-DB07-E22004C95609}"/>
              </a:ext>
            </a:extLst>
          </p:cNvPr>
          <p:cNvSpPr/>
          <p:nvPr/>
        </p:nvSpPr>
        <p:spPr>
          <a:xfrm>
            <a:off x="2578832" y="2906909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188201"/>
              <a:gd name="adj5" fmla="val 40637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36B</a:t>
            </a:r>
          </a:p>
        </p:txBody>
      </p:sp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98B1E94B-A8B2-01F3-DDF2-19DE2B39B094}"/>
              </a:ext>
            </a:extLst>
          </p:cNvPr>
          <p:cNvSpPr/>
          <p:nvPr/>
        </p:nvSpPr>
        <p:spPr>
          <a:xfrm>
            <a:off x="2578832" y="3084208"/>
            <a:ext cx="125999" cy="125999"/>
          </a:xfrm>
          <a:prstGeom prst="callout2">
            <a:avLst>
              <a:gd name="adj1" fmla="val 43289"/>
              <a:gd name="adj2" fmla="val 110491"/>
              <a:gd name="adj3" fmla="val 40831"/>
              <a:gd name="adj4" fmla="val 244842"/>
              <a:gd name="adj5" fmla="val 40638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37B</a:t>
            </a:r>
          </a:p>
        </p:txBody>
      </p:sp>
      <p:sp>
        <p:nvSpPr>
          <p:cNvPr id="6" name="Line Callout 2 (No Border) 5">
            <a:extLst>
              <a:ext uri="{FF2B5EF4-FFF2-40B4-BE49-F238E27FC236}">
                <a16:creationId xmlns:a16="http://schemas.microsoft.com/office/drawing/2014/main" id="{C6E811A4-47E1-BA4D-DEEF-A1B59A633502}"/>
              </a:ext>
            </a:extLst>
          </p:cNvPr>
          <p:cNvSpPr/>
          <p:nvPr/>
        </p:nvSpPr>
        <p:spPr>
          <a:xfrm>
            <a:off x="2578832" y="3261508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237762"/>
              <a:gd name="adj5" fmla="val -16005"/>
              <a:gd name="adj6" fmla="val 34718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38B</a:t>
            </a:r>
          </a:p>
        </p:txBody>
      </p:sp>
      <p:sp>
        <p:nvSpPr>
          <p:cNvPr id="7" name="Line Callout 2 (No Border) 6">
            <a:extLst>
              <a:ext uri="{FF2B5EF4-FFF2-40B4-BE49-F238E27FC236}">
                <a16:creationId xmlns:a16="http://schemas.microsoft.com/office/drawing/2014/main" id="{6C02BDC2-4CD2-30A9-0C78-D9A1ABEC2E2F}"/>
              </a:ext>
            </a:extLst>
          </p:cNvPr>
          <p:cNvSpPr/>
          <p:nvPr/>
        </p:nvSpPr>
        <p:spPr>
          <a:xfrm>
            <a:off x="2927648" y="1844824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188201"/>
              <a:gd name="adj5" fmla="val 40637"/>
              <a:gd name="adj6" fmla="val 3188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11B</a:t>
            </a:r>
          </a:p>
        </p:txBody>
      </p:sp>
      <p:sp>
        <p:nvSpPr>
          <p:cNvPr id="8" name="Line Callout 2 (No Border) 7">
            <a:extLst>
              <a:ext uri="{FF2B5EF4-FFF2-40B4-BE49-F238E27FC236}">
                <a16:creationId xmlns:a16="http://schemas.microsoft.com/office/drawing/2014/main" id="{00DF6F04-9E4E-39D0-6E49-6CA27FB10046}"/>
              </a:ext>
            </a:extLst>
          </p:cNvPr>
          <p:cNvSpPr/>
          <p:nvPr/>
        </p:nvSpPr>
        <p:spPr>
          <a:xfrm>
            <a:off x="2927647" y="1700808"/>
            <a:ext cx="125999" cy="125999"/>
          </a:xfrm>
          <a:prstGeom prst="callout2">
            <a:avLst>
              <a:gd name="adj1" fmla="val 37341"/>
              <a:gd name="adj2" fmla="val 110491"/>
              <a:gd name="adj3" fmla="val 37857"/>
              <a:gd name="adj4" fmla="val 283378"/>
              <a:gd name="adj5" fmla="val 73354"/>
              <a:gd name="adj6" fmla="val 32779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12B</a:t>
            </a:r>
          </a:p>
        </p:txBody>
      </p:sp>
      <p:sp>
        <p:nvSpPr>
          <p:cNvPr id="9" name="Line Callout 2 (No Border) 8">
            <a:extLst>
              <a:ext uri="{FF2B5EF4-FFF2-40B4-BE49-F238E27FC236}">
                <a16:creationId xmlns:a16="http://schemas.microsoft.com/office/drawing/2014/main" id="{7E1A8B49-7E93-415D-2C82-3805A17FC2A5}"/>
              </a:ext>
            </a:extLst>
          </p:cNvPr>
          <p:cNvSpPr/>
          <p:nvPr/>
        </p:nvSpPr>
        <p:spPr>
          <a:xfrm>
            <a:off x="6032999" y="1781824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52B</a:t>
            </a:r>
          </a:p>
        </p:txBody>
      </p:sp>
      <p:sp>
        <p:nvSpPr>
          <p:cNvPr id="10" name="Line Callout 2 (No Border) 9">
            <a:extLst>
              <a:ext uri="{FF2B5EF4-FFF2-40B4-BE49-F238E27FC236}">
                <a16:creationId xmlns:a16="http://schemas.microsoft.com/office/drawing/2014/main" id="{43534195-C22F-CBA7-AEC7-EF7DC65EC3A5}"/>
              </a:ext>
            </a:extLst>
          </p:cNvPr>
          <p:cNvSpPr/>
          <p:nvPr/>
        </p:nvSpPr>
        <p:spPr>
          <a:xfrm>
            <a:off x="6528048" y="3407854"/>
            <a:ext cx="125999" cy="125999"/>
          </a:xfrm>
          <a:prstGeom prst="callout2">
            <a:avLst>
              <a:gd name="adj1" fmla="val 1650"/>
              <a:gd name="adj2" fmla="val 42083"/>
              <a:gd name="adj3" fmla="val -101933"/>
              <a:gd name="adj4" fmla="val 42462"/>
              <a:gd name="adj5" fmla="val -224072"/>
              <a:gd name="adj6" fmla="val 422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54B</a:t>
            </a:r>
          </a:p>
        </p:txBody>
      </p:sp>
      <p:sp>
        <p:nvSpPr>
          <p:cNvPr id="11" name="Line Callout 2 (No Border) 10">
            <a:extLst>
              <a:ext uri="{FF2B5EF4-FFF2-40B4-BE49-F238E27FC236}">
                <a16:creationId xmlns:a16="http://schemas.microsoft.com/office/drawing/2014/main" id="{0EDCE2B2-54B4-1199-1473-B284CA6E9A0A}"/>
              </a:ext>
            </a:extLst>
          </p:cNvPr>
          <p:cNvSpPr/>
          <p:nvPr/>
        </p:nvSpPr>
        <p:spPr>
          <a:xfrm>
            <a:off x="6701561" y="3366811"/>
            <a:ext cx="125999" cy="125999"/>
          </a:xfrm>
          <a:prstGeom prst="callout2">
            <a:avLst>
              <a:gd name="adj1" fmla="val 1650"/>
              <a:gd name="adj2" fmla="val 42083"/>
              <a:gd name="adj3" fmla="val -101933"/>
              <a:gd name="adj4" fmla="val 42462"/>
              <a:gd name="adj5" fmla="val -215149"/>
              <a:gd name="adj6" fmla="val 359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55B</a:t>
            </a:r>
          </a:p>
        </p:txBody>
      </p:sp>
      <p:sp>
        <p:nvSpPr>
          <p:cNvPr id="12" name="Line Callout 2 (No Border) 11">
            <a:extLst>
              <a:ext uri="{FF2B5EF4-FFF2-40B4-BE49-F238E27FC236}">
                <a16:creationId xmlns:a16="http://schemas.microsoft.com/office/drawing/2014/main" id="{43D0A8E2-A644-7886-B5C0-C60134798817}"/>
              </a:ext>
            </a:extLst>
          </p:cNvPr>
          <p:cNvSpPr/>
          <p:nvPr/>
        </p:nvSpPr>
        <p:spPr>
          <a:xfrm>
            <a:off x="6528047" y="3645024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59B</a:t>
            </a:r>
          </a:p>
        </p:txBody>
      </p:sp>
      <p:sp>
        <p:nvSpPr>
          <p:cNvPr id="13" name="Line Callout 2 (No Border) 12">
            <a:extLst>
              <a:ext uri="{FF2B5EF4-FFF2-40B4-BE49-F238E27FC236}">
                <a16:creationId xmlns:a16="http://schemas.microsoft.com/office/drawing/2014/main" id="{960C4305-FC3B-2D50-BECC-6787844892FD}"/>
              </a:ext>
            </a:extLst>
          </p:cNvPr>
          <p:cNvSpPr/>
          <p:nvPr/>
        </p:nvSpPr>
        <p:spPr>
          <a:xfrm>
            <a:off x="7032104" y="4446120"/>
            <a:ext cx="125999" cy="125999"/>
          </a:xfrm>
          <a:prstGeom prst="callout2">
            <a:avLst>
              <a:gd name="adj1" fmla="val -13222"/>
              <a:gd name="adj2" fmla="val 48031"/>
              <a:gd name="adj3" fmla="val -66243"/>
              <a:gd name="adj4" fmla="val 48411"/>
              <a:gd name="adj5" fmla="val -102128"/>
              <a:gd name="adj6" fmla="val 656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60B</a:t>
            </a:r>
          </a:p>
        </p:txBody>
      </p:sp>
      <p:sp>
        <p:nvSpPr>
          <p:cNvPr id="14" name="Line Callout 2 (No Border) 13">
            <a:extLst>
              <a:ext uri="{FF2B5EF4-FFF2-40B4-BE49-F238E27FC236}">
                <a16:creationId xmlns:a16="http://schemas.microsoft.com/office/drawing/2014/main" id="{6F3026B5-AEEB-B32E-0A4B-2762FA045CE4}"/>
              </a:ext>
            </a:extLst>
          </p:cNvPr>
          <p:cNvSpPr/>
          <p:nvPr/>
        </p:nvSpPr>
        <p:spPr>
          <a:xfrm>
            <a:off x="6853900" y="4509119"/>
            <a:ext cx="125999" cy="125999"/>
          </a:xfrm>
          <a:prstGeom prst="callout2">
            <a:avLst>
              <a:gd name="adj1" fmla="val -13222"/>
              <a:gd name="adj2" fmla="val 48031"/>
              <a:gd name="adj3" fmla="val -119781"/>
              <a:gd name="adj4" fmla="val 48411"/>
              <a:gd name="adj5" fmla="val -173510"/>
              <a:gd name="adj6" fmla="val 4820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61B</a:t>
            </a:r>
          </a:p>
        </p:txBody>
      </p:sp>
      <p:sp>
        <p:nvSpPr>
          <p:cNvPr id="15" name="Line Callout 2 (No Border) 14">
            <a:extLst>
              <a:ext uri="{FF2B5EF4-FFF2-40B4-BE49-F238E27FC236}">
                <a16:creationId xmlns:a16="http://schemas.microsoft.com/office/drawing/2014/main" id="{813406F5-2909-7DC7-1237-41637C6F7EED}"/>
              </a:ext>
            </a:extLst>
          </p:cNvPr>
          <p:cNvSpPr/>
          <p:nvPr/>
        </p:nvSpPr>
        <p:spPr>
          <a:xfrm>
            <a:off x="7320136" y="5013176"/>
            <a:ext cx="125999" cy="125999"/>
          </a:xfrm>
          <a:prstGeom prst="callout2">
            <a:avLst>
              <a:gd name="adj1" fmla="val 46263"/>
              <a:gd name="adj2" fmla="val -23351"/>
              <a:gd name="adj3" fmla="val 46777"/>
              <a:gd name="adj4" fmla="val -88405"/>
              <a:gd name="adj5" fmla="val 46585"/>
              <a:gd name="adj6" fmla="val -1510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67B</a:t>
            </a:r>
          </a:p>
        </p:txBody>
      </p:sp>
      <p:sp>
        <p:nvSpPr>
          <p:cNvPr id="16" name="Line Callout 2 (No Border) 15">
            <a:extLst>
              <a:ext uri="{FF2B5EF4-FFF2-40B4-BE49-F238E27FC236}">
                <a16:creationId xmlns:a16="http://schemas.microsoft.com/office/drawing/2014/main" id="{77050A5D-AC0D-14B8-23C8-455E695800C2}"/>
              </a:ext>
            </a:extLst>
          </p:cNvPr>
          <p:cNvSpPr/>
          <p:nvPr/>
        </p:nvSpPr>
        <p:spPr>
          <a:xfrm>
            <a:off x="7320136" y="4887177"/>
            <a:ext cx="125999" cy="125999"/>
          </a:xfrm>
          <a:prstGeom prst="callout2">
            <a:avLst>
              <a:gd name="adj1" fmla="val 46263"/>
              <a:gd name="adj2" fmla="val -23351"/>
              <a:gd name="adj3" fmla="val 46777"/>
              <a:gd name="adj4" fmla="val -88405"/>
              <a:gd name="adj5" fmla="val 46585"/>
              <a:gd name="adj6" fmla="val -1510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68B</a:t>
            </a:r>
          </a:p>
        </p:txBody>
      </p:sp>
      <p:sp>
        <p:nvSpPr>
          <p:cNvPr id="17" name="Line Callout 2 (No Border) 16">
            <a:extLst>
              <a:ext uri="{FF2B5EF4-FFF2-40B4-BE49-F238E27FC236}">
                <a16:creationId xmlns:a16="http://schemas.microsoft.com/office/drawing/2014/main" id="{27FEB7D7-706A-3650-30E7-F8F0BBE2F54C}"/>
              </a:ext>
            </a:extLst>
          </p:cNvPr>
          <p:cNvSpPr/>
          <p:nvPr/>
        </p:nvSpPr>
        <p:spPr>
          <a:xfrm>
            <a:off x="5907000" y="3771023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63B</a:t>
            </a:r>
          </a:p>
        </p:txBody>
      </p:sp>
      <p:sp>
        <p:nvSpPr>
          <p:cNvPr id="18" name="Line Callout 2 (No Border) 17">
            <a:extLst>
              <a:ext uri="{FF2B5EF4-FFF2-40B4-BE49-F238E27FC236}">
                <a16:creationId xmlns:a16="http://schemas.microsoft.com/office/drawing/2014/main" id="{12CD8785-283F-E5E0-0811-01F64B8CA846}"/>
              </a:ext>
            </a:extLst>
          </p:cNvPr>
          <p:cNvSpPr/>
          <p:nvPr/>
        </p:nvSpPr>
        <p:spPr>
          <a:xfrm>
            <a:off x="5348952" y="3897022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75604"/>
              <a:gd name="adj6" fmla="val 452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64B</a:t>
            </a:r>
          </a:p>
        </p:txBody>
      </p:sp>
      <p:sp>
        <p:nvSpPr>
          <p:cNvPr id="19" name="Line Callout 2 (No Border) 18">
            <a:extLst>
              <a:ext uri="{FF2B5EF4-FFF2-40B4-BE49-F238E27FC236}">
                <a16:creationId xmlns:a16="http://schemas.microsoft.com/office/drawing/2014/main" id="{FD0FC338-CF23-0995-083C-15B3704BF0CE}"/>
              </a:ext>
            </a:extLst>
          </p:cNvPr>
          <p:cNvSpPr/>
          <p:nvPr/>
        </p:nvSpPr>
        <p:spPr>
          <a:xfrm>
            <a:off x="5087888" y="3960021"/>
            <a:ext cx="125999" cy="125999"/>
          </a:xfrm>
          <a:prstGeom prst="callout2">
            <a:avLst>
              <a:gd name="adj1" fmla="val 105749"/>
              <a:gd name="adj2" fmla="val 45057"/>
              <a:gd name="adj3" fmla="val 186570"/>
              <a:gd name="adj4" fmla="val 45437"/>
              <a:gd name="adj5" fmla="val 269655"/>
              <a:gd name="adj6" fmla="val 14338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65B</a:t>
            </a:r>
          </a:p>
        </p:txBody>
      </p:sp>
    </p:spTree>
    <p:extLst>
      <p:ext uri="{BB962C8B-B14F-4D97-AF65-F5344CB8AC3E}">
        <p14:creationId xmlns:p14="http://schemas.microsoft.com/office/powerpoint/2010/main" val="46231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C336378-AE26-ECD9-48A5-D5241BF90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9" y="0"/>
            <a:ext cx="7772400" cy="5490309"/>
          </a:xfrm>
          <a:prstGeom prst="rect">
            <a:avLst/>
          </a:prstGeom>
        </p:spPr>
      </p:pic>
      <p:sp>
        <p:nvSpPr>
          <p:cNvPr id="4" name="Line Callout 2 (No Border) 3">
            <a:extLst>
              <a:ext uri="{FF2B5EF4-FFF2-40B4-BE49-F238E27FC236}">
                <a16:creationId xmlns:a16="http://schemas.microsoft.com/office/drawing/2014/main" id="{76A3EF33-FBC0-667E-BE41-5DE3C66090E8}"/>
              </a:ext>
            </a:extLst>
          </p:cNvPr>
          <p:cNvSpPr/>
          <p:nvPr/>
        </p:nvSpPr>
        <p:spPr>
          <a:xfrm>
            <a:off x="2135560" y="4239105"/>
            <a:ext cx="125999" cy="125999"/>
          </a:xfrm>
          <a:prstGeom prst="callout2">
            <a:avLst>
              <a:gd name="adj1" fmla="val 51641"/>
              <a:gd name="adj2" fmla="val -21783"/>
              <a:gd name="adj3" fmla="val 55731"/>
              <a:gd name="adj4" fmla="val -66111"/>
              <a:gd name="adj5" fmla="val 59070"/>
              <a:gd name="adj6" fmla="val -13900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sp>
        <p:nvSpPr>
          <p:cNvPr id="5" name="Line Callout 2 (No Border) 4">
            <a:extLst>
              <a:ext uri="{FF2B5EF4-FFF2-40B4-BE49-F238E27FC236}">
                <a16:creationId xmlns:a16="http://schemas.microsoft.com/office/drawing/2014/main" id="{3EF3A43E-877E-FDD4-5388-79B15CCDDBC7}"/>
              </a:ext>
            </a:extLst>
          </p:cNvPr>
          <p:cNvSpPr/>
          <p:nvPr/>
        </p:nvSpPr>
        <p:spPr>
          <a:xfrm>
            <a:off x="3029411" y="4113106"/>
            <a:ext cx="125999" cy="125999"/>
          </a:xfrm>
          <a:prstGeom prst="callout2">
            <a:avLst>
              <a:gd name="adj1" fmla="val 51639"/>
              <a:gd name="adj2" fmla="val 103341"/>
              <a:gd name="adj3" fmla="val -83693"/>
              <a:gd name="adj4" fmla="val 194863"/>
              <a:gd name="adj5" fmla="val -133978"/>
              <a:gd name="adj6" fmla="val 22563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31539A1-6B14-CF39-BE16-4A8A94A6F83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3155410" y="4176106"/>
            <a:ext cx="27629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ine Callout 2 (No Border) 13">
            <a:extLst>
              <a:ext uri="{FF2B5EF4-FFF2-40B4-BE49-F238E27FC236}">
                <a16:creationId xmlns:a16="http://schemas.microsoft.com/office/drawing/2014/main" id="{9532A686-8754-055F-E669-76BB463DCC1D}"/>
              </a:ext>
            </a:extLst>
          </p:cNvPr>
          <p:cNvSpPr/>
          <p:nvPr/>
        </p:nvSpPr>
        <p:spPr>
          <a:xfrm>
            <a:off x="4511824" y="3086977"/>
            <a:ext cx="125999" cy="125999"/>
          </a:xfrm>
          <a:prstGeom prst="callout2">
            <a:avLst>
              <a:gd name="adj1" fmla="val 105266"/>
              <a:gd name="adj2" fmla="val 53292"/>
              <a:gd name="adj3" fmla="val 145106"/>
              <a:gd name="adj4" fmla="val 51863"/>
              <a:gd name="adj5" fmla="val 198495"/>
              <a:gd name="adj6" fmla="val 5403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6B</a:t>
            </a:r>
          </a:p>
        </p:txBody>
      </p:sp>
      <p:sp>
        <p:nvSpPr>
          <p:cNvPr id="15" name="Line Callout 2 (No Border) 14">
            <a:extLst>
              <a:ext uri="{FF2B5EF4-FFF2-40B4-BE49-F238E27FC236}">
                <a16:creationId xmlns:a16="http://schemas.microsoft.com/office/drawing/2014/main" id="{F7DCCED8-C36A-C83C-6081-D28F7EB360AF}"/>
              </a:ext>
            </a:extLst>
          </p:cNvPr>
          <p:cNvSpPr/>
          <p:nvPr/>
        </p:nvSpPr>
        <p:spPr>
          <a:xfrm>
            <a:off x="2639616" y="3789040"/>
            <a:ext cx="125999" cy="125999"/>
          </a:xfrm>
          <a:prstGeom prst="callout2">
            <a:avLst>
              <a:gd name="adj1" fmla="val 51641"/>
              <a:gd name="adj2" fmla="val -21783"/>
              <a:gd name="adj3" fmla="val 55731"/>
              <a:gd name="adj4" fmla="val -66111"/>
              <a:gd name="adj5" fmla="val 59070"/>
              <a:gd name="adj6" fmla="val -13900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14B</a:t>
            </a:r>
          </a:p>
        </p:txBody>
      </p:sp>
      <p:sp>
        <p:nvSpPr>
          <p:cNvPr id="16" name="Line Callout 2 (No Border) 15">
            <a:extLst>
              <a:ext uri="{FF2B5EF4-FFF2-40B4-BE49-F238E27FC236}">
                <a16:creationId xmlns:a16="http://schemas.microsoft.com/office/drawing/2014/main" id="{9429D0B0-3602-750E-EDA8-B88522B1BC32}"/>
              </a:ext>
            </a:extLst>
          </p:cNvPr>
          <p:cNvSpPr/>
          <p:nvPr/>
        </p:nvSpPr>
        <p:spPr>
          <a:xfrm>
            <a:off x="2010020" y="3429000"/>
            <a:ext cx="125999" cy="125999"/>
          </a:xfrm>
          <a:prstGeom prst="callout2">
            <a:avLst>
              <a:gd name="adj1" fmla="val 105265"/>
              <a:gd name="adj2" fmla="val 46142"/>
              <a:gd name="adj3" fmla="val 159404"/>
              <a:gd name="adj4" fmla="val 48288"/>
              <a:gd name="adj5" fmla="val 234244"/>
              <a:gd name="adj6" fmla="val 4688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15B</a:t>
            </a:r>
          </a:p>
        </p:txBody>
      </p:sp>
      <p:sp>
        <p:nvSpPr>
          <p:cNvPr id="17" name="Line Callout 2 (No Border) 16">
            <a:extLst>
              <a:ext uri="{FF2B5EF4-FFF2-40B4-BE49-F238E27FC236}">
                <a16:creationId xmlns:a16="http://schemas.microsoft.com/office/drawing/2014/main" id="{710C9BEE-7E7F-B054-BE04-0A268623C005}"/>
              </a:ext>
            </a:extLst>
          </p:cNvPr>
          <p:cNvSpPr/>
          <p:nvPr/>
        </p:nvSpPr>
        <p:spPr>
          <a:xfrm>
            <a:off x="1775520" y="3491999"/>
            <a:ext cx="125999" cy="125999"/>
          </a:xfrm>
          <a:prstGeom prst="callout2">
            <a:avLst>
              <a:gd name="adj1" fmla="val 105265"/>
              <a:gd name="adj2" fmla="val 46142"/>
              <a:gd name="adj3" fmla="val 159404"/>
              <a:gd name="adj4" fmla="val 48288"/>
              <a:gd name="adj5" fmla="val 191344"/>
              <a:gd name="adj6" fmla="val 10766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16B</a:t>
            </a:r>
          </a:p>
        </p:txBody>
      </p:sp>
      <p:sp>
        <p:nvSpPr>
          <p:cNvPr id="18" name="Line Callout 2 (No Border) 17">
            <a:extLst>
              <a:ext uri="{FF2B5EF4-FFF2-40B4-BE49-F238E27FC236}">
                <a16:creationId xmlns:a16="http://schemas.microsoft.com/office/drawing/2014/main" id="{E39CA1F6-8DC9-F80C-BEE4-0248D9213326}"/>
              </a:ext>
            </a:extLst>
          </p:cNvPr>
          <p:cNvSpPr/>
          <p:nvPr/>
        </p:nvSpPr>
        <p:spPr>
          <a:xfrm>
            <a:off x="1712520" y="1241692"/>
            <a:ext cx="125999" cy="125999"/>
          </a:xfrm>
          <a:prstGeom prst="callout2">
            <a:avLst>
              <a:gd name="adj1" fmla="val 37340"/>
              <a:gd name="adj2" fmla="val 121216"/>
              <a:gd name="adj3" fmla="val 19980"/>
              <a:gd name="adj4" fmla="val 184136"/>
              <a:gd name="adj5" fmla="val 1871"/>
              <a:gd name="adj6" fmla="val 25066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26B</a:t>
            </a:r>
          </a:p>
        </p:txBody>
      </p:sp>
      <p:sp>
        <p:nvSpPr>
          <p:cNvPr id="19" name="Line Callout 2 (No Border) 18">
            <a:extLst>
              <a:ext uri="{FF2B5EF4-FFF2-40B4-BE49-F238E27FC236}">
                <a16:creationId xmlns:a16="http://schemas.microsoft.com/office/drawing/2014/main" id="{529F28DB-D478-C9D3-D8F3-F170CB49858B}"/>
              </a:ext>
            </a:extLst>
          </p:cNvPr>
          <p:cNvSpPr/>
          <p:nvPr/>
        </p:nvSpPr>
        <p:spPr>
          <a:xfrm>
            <a:off x="1654672" y="980728"/>
            <a:ext cx="125999" cy="125999"/>
          </a:xfrm>
          <a:prstGeom prst="callout2">
            <a:avLst>
              <a:gd name="adj1" fmla="val 37340"/>
              <a:gd name="adj2" fmla="val 121216"/>
              <a:gd name="adj3" fmla="val 19980"/>
              <a:gd name="adj4" fmla="val 184136"/>
              <a:gd name="adj5" fmla="val 1871"/>
              <a:gd name="adj6" fmla="val 25066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25B</a:t>
            </a:r>
          </a:p>
        </p:txBody>
      </p:sp>
      <p:sp>
        <p:nvSpPr>
          <p:cNvPr id="20" name="Line Callout 2 (No Border) 19">
            <a:extLst>
              <a:ext uri="{FF2B5EF4-FFF2-40B4-BE49-F238E27FC236}">
                <a16:creationId xmlns:a16="http://schemas.microsoft.com/office/drawing/2014/main" id="{E9BF1DB4-D32A-6ECD-3ECF-5AA13BA6971F}"/>
              </a:ext>
            </a:extLst>
          </p:cNvPr>
          <p:cNvSpPr/>
          <p:nvPr/>
        </p:nvSpPr>
        <p:spPr>
          <a:xfrm>
            <a:off x="4079776" y="2564904"/>
            <a:ext cx="125999" cy="125999"/>
          </a:xfrm>
          <a:prstGeom prst="callout2">
            <a:avLst>
              <a:gd name="adj1" fmla="val 33765"/>
              <a:gd name="adj2" fmla="val -25358"/>
              <a:gd name="adj3" fmla="val 27130"/>
              <a:gd name="adj4" fmla="val -76837"/>
              <a:gd name="adj5" fmla="val 23320"/>
              <a:gd name="adj6" fmla="val -12113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32B</a:t>
            </a:r>
          </a:p>
        </p:txBody>
      </p:sp>
      <p:sp>
        <p:nvSpPr>
          <p:cNvPr id="21" name="Line Callout 2 (No Border) 20">
            <a:extLst>
              <a:ext uri="{FF2B5EF4-FFF2-40B4-BE49-F238E27FC236}">
                <a16:creationId xmlns:a16="http://schemas.microsoft.com/office/drawing/2014/main" id="{0A45286F-1CF3-A2A4-25E9-ED8BAE88398B}"/>
              </a:ext>
            </a:extLst>
          </p:cNvPr>
          <p:cNvSpPr/>
          <p:nvPr/>
        </p:nvSpPr>
        <p:spPr>
          <a:xfrm>
            <a:off x="4079776" y="2438905"/>
            <a:ext cx="125999" cy="125999"/>
          </a:xfrm>
          <a:prstGeom prst="callout2">
            <a:avLst>
              <a:gd name="adj1" fmla="val 19465"/>
              <a:gd name="adj2" fmla="val -25358"/>
              <a:gd name="adj3" fmla="val 12830"/>
              <a:gd name="adj4" fmla="val -76837"/>
              <a:gd name="adj5" fmla="val 5446"/>
              <a:gd name="adj6" fmla="val -12828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36B</a:t>
            </a:r>
          </a:p>
        </p:txBody>
      </p:sp>
      <p:sp>
        <p:nvSpPr>
          <p:cNvPr id="22" name="Line Callout 2 (No Border) 21">
            <a:extLst>
              <a:ext uri="{FF2B5EF4-FFF2-40B4-BE49-F238E27FC236}">
                <a16:creationId xmlns:a16="http://schemas.microsoft.com/office/drawing/2014/main" id="{D0CE75D9-2CDC-EB52-B9BE-F180EF4D4CF3}"/>
              </a:ext>
            </a:extLst>
          </p:cNvPr>
          <p:cNvSpPr/>
          <p:nvPr/>
        </p:nvSpPr>
        <p:spPr>
          <a:xfrm>
            <a:off x="3503712" y="1700808"/>
            <a:ext cx="125999" cy="125999"/>
          </a:xfrm>
          <a:prstGeom prst="callout2">
            <a:avLst>
              <a:gd name="adj1" fmla="val 40915"/>
              <a:gd name="adj2" fmla="val 110491"/>
              <a:gd name="adj3" fmla="val 37855"/>
              <a:gd name="adj4" fmla="val 144811"/>
              <a:gd name="adj5" fmla="val 34045"/>
              <a:gd name="adj6" fmla="val 18988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35B</a:t>
            </a:r>
          </a:p>
        </p:txBody>
      </p:sp>
      <p:sp>
        <p:nvSpPr>
          <p:cNvPr id="23" name="Line Callout 2 (No Border) 22">
            <a:extLst>
              <a:ext uri="{FF2B5EF4-FFF2-40B4-BE49-F238E27FC236}">
                <a16:creationId xmlns:a16="http://schemas.microsoft.com/office/drawing/2014/main" id="{5528050A-B966-05A3-8E6A-D5B4DD86F425}"/>
              </a:ext>
            </a:extLst>
          </p:cNvPr>
          <p:cNvSpPr/>
          <p:nvPr/>
        </p:nvSpPr>
        <p:spPr>
          <a:xfrm>
            <a:off x="3552398" y="1818993"/>
            <a:ext cx="125999" cy="125999"/>
          </a:xfrm>
          <a:prstGeom prst="callout2">
            <a:avLst>
              <a:gd name="adj1" fmla="val 40915"/>
              <a:gd name="adj2" fmla="val 110491"/>
              <a:gd name="adj3" fmla="val 37855"/>
              <a:gd name="adj4" fmla="val 144811"/>
              <a:gd name="adj5" fmla="val 26895"/>
              <a:gd name="adj6" fmla="val 17201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33B</a:t>
            </a:r>
          </a:p>
        </p:txBody>
      </p:sp>
      <p:sp>
        <p:nvSpPr>
          <p:cNvPr id="24" name="Line Callout 2 (No Border) 23">
            <a:extLst>
              <a:ext uri="{FF2B5EF4-FFF2-40B4-BE49-F238E27FC236}">
                <a16:creationId xmlns:a16="http://schemas.microsoft.com/office/drawing/2014/main" id="{5E664225-A95E-DF1E-A38C-F14631663CB9}"/>
              </a:ext>
            </a:extLst>
          </p:cNvPr>
          <p:cNvSpPr/>
          <p:nvPr/>
        </p:nvSpPr>
        <p:spPr>
          <a:xfrm>
            <a:off x="3431704" y="1582623"/>
            <a:ext cx="125999" cy="125999"/>
          </a:xfrm>
          <a:prstGeom prst="callout2">
            <a:avLst>
              <a:gd name="adj1" fmla="val 40915"/>
              <a:gd name="adj2" fmla="val 110491"/>
              <a:gd name="adj3" fmla="val 34280"/>
              <a:gd name="adj4" fmla="val 187710"/>
              <a:gd name="adj5" fmla="val 66220"/>
              <a:gd name="adj6" fmla="val 25423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37B</a:t>
            </a:r>
          </a:p>
        </p:txBody>
      </p:sp>
      <p:sp>
        <p:nvSpPr>
          <p:cNvPr id="25" name="Line Callout 2 (No Border) 24">
            <a:extLst>
              <a:ext uri="{FF2B5EF4-FFF2-40B4-BE49-F238E27FC236}">
                <a16:creationId xmlns:a16="http://schemas.microsoft.com/office/drawing/2014/main" id="{D8ADA95C-ECE2-B498-E923-125C9C1810DD}"/>
              </a:ext>
            </a:extLst>
          </p:cNvPr>
          <p:cNvSpPr/>
          <p:nvPr/>
        </p:nvSpPr>
        <p:spPr>
          <a:xfrm>
            <a:off x="5879976" y="1096354"/>
            <a:ext cx="125999" cy="125999"/>
          </a:xfrm>
          <a:prstGeom prst="callout2">
            <a:avLst>
              <a:gd name="adj1" fmla="val 94540"/>
              <a:gd name="adj2" fmla="val 21116"/>
              <a:gd name="adj3" fmla="val 162979"/>
              <a:gd name="adj4" fmla="val -8913"/>
              <a:gd name="adj5" fmla="val 202069"/>
              <a:gd name="adj6" fmla="val -2461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46B</a:t>
            </a:r>
          </a:p>
        </p:txBody>
      </p:sp>
      <p:sp>
        <p:nvSpPr>
          <p:cNvPr id="26" name="Line Callout 2 (No Border) 25">
            <a:extLst>
              <a:ext uri="{FF2B5EF4-FFF2-40B4-BE49-F238E27FC236}">
                <a16:creationId xmlns:a16="http://schemas.microsoft.com/office/drawing/2014/main" id="{2A90DCF3-33D5-83A8-6D32-D20BE8FD1413}"/>
              </a:ext>
            </a:extLst>
          </p:cNvPr>
          <p:cNvSpPr/>
          <p:nvPr/>
        </p:nvSpPr>
        <p:spPr>
          <a:xfrm>
            <a:off x="5735960" y="1037691"/>
            <a:ext cx="125999" cy="125999"/>
          </a:xfrm>
          <a:prstGeom prst="callout2">
            <a:avLst>
              <a:gd name="adj1" fmla="val 94540"/>
              <a:gd name="adj2" fmla="val 21116"/>
              <a:gd name="adj3" fmla="val 162979"/>
              <a:gd name="adj4" fmla="val -8913"/>
              <a:gd name="adj5" fmla="val 212794"/>
              <a:gd name="adj6" fmla="val -317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7500" lnSpcReduction="20000"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47B</a:t>
            </a:r>
          </a:p>
        </p:txBody>
      </p:sp>
    </p:spTree>
    <p:extLst>
      <p:ext uri="{BB962C8B-B14F-4D97-AF65-F5344CB8AC3E}">
        <p14:creationId xmlns:p14="http://schemas.microsoft.com/office/powerpoint/2010/main" val="4023530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AF704B2-C797-4666-4862-686182A37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09" y="0"/>
            <a:ext cx="7772400" cy="549030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A8D6567-955F-7BB5-BBB3-115B64E6C3C9}"/>
              </a:ext>
            </a:extLst>
          </p:cNvPr>
          <p:cNvCxnSpPr>
            <a:cxnSpLocks/>
          </p:cNvCxnSpPr>
          <p:nvPr/>
        </p:nvCxnSpPr>
        <p:spPr>
          <a:xfrm>
            <a:off x="7172538" y="3569418"/>
            <a:ext cx="147598" cy="75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344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49</Words>
  <Application>Microsoft Macintosh PowerPoint</Application>
  <PresentationFormat>Widescreen</PresentationFormat>
  <Paragraphs>49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Cullin</dc:creator>
  <cp:lastModifiedBy>Chris Cullin</cp:lastModifiedBy>
  <cp:revision>2</cp:revision>
  <dcterms:created xsi:type="dcterms:W3CDTF">2023-01-04T00:25:11Z</dcterms:created>
  <dcterms:modified xsi:type="dcterms:W3CDTF">2023-01-26T21:23:22Z</dcterms:modified>
</cp:coreProperties>
</file>

<file path=docProps/thumbnail.jpeg>
</file>